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1843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8436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37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438" name="Group 6"/>
            <p:cNvGrpSpPr>
              <a:grpSpLocks/>
            </p:cNvGrpSpPr>
            <p:nvPr/>
          </p:nvGrpSpPr>
          <p:grpSpPr bwMode="auto"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18439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18440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18441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4"/>
                    <a:ext cx="2919" cy="215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8442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443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18444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18445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46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1" y="3150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447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18448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4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49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3" y="2806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450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18451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7" y="1832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52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453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8454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55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456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18457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58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70" y="1582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459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18460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61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462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18463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64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7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465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8466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9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67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2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468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18469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4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70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3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471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18472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73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7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474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18475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76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477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18478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79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2" y="1759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480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18481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82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6"/>
                      <a:ext cx="754" cy="34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483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8484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85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486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18487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88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899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489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18490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91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492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18493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94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495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18496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8"/>
                      <a:ext cx="1100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97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1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498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18499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1" y="924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500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501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18502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503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504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18505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506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2" y="445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8507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5" y="949"/>
                    <a:ext cx="1027" cy="14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8508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8509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18510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511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1" y="181"/>
                      <a:ext cx="570" cy="2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512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18513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1" y="915"/>
                      <a:ext cx="1155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514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30" y="261"/>
                      <a:ext cx="620" cy="42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515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18516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6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517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50" y="220"/>
                      <a:ext cx="512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518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18519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520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5" y="3512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521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18522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523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524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18525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2" y="2695"/>
                      <a:ext cx="1711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526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4" y="3898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527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18528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529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1" y="3436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530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18531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1"/>
                      <a:ext cx="1650" cy="29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532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5" cy="46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533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18534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8" y="2661"/>
                      <a:ext cx="160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535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2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536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18537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4"/>
                      <a:ext cx="147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538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539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18540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0" y="2760"/>
                      <a:ext cx="1437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541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8542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18543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18544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6" y="456"/>
                    <a:ext cx="2567" cy="2046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8545" name="Arc 113"/>
                  <p:cNvSpPr>
                    <a:spLocks/>
                  </p:cNvSpPr>
                  <p:nvPr/>
                </p:nvSpPr>
                <p:spPr bwMode="hidden">
                  <a:xfrm flipH="1">
                    <a:off x="388" y="1601"/>
                    <a:ext cx="2016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8546" name="Arc 114"/>
                  <p:cNvSpPr>
                    <a:spLocks/>
                  </p:cNvSpPr>
                  <p:nvPr/>
                </p:nvSpPr>
                <p:spPr bwMode="hidden">
                  <a:xfrm>
                    <a:off x="3029" y="1181"/>
                    <a:ext cx="1426" cy="2379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8547" name="Arc 115"/>
                  <p:cNvSpPr>
                    <a:spLocks/>
                  </p:cNvSpPr>
                  <p:nvPr/>
                </p:nvSpPr>
                <p:spPr bwMode="hidden">
                  <a:xfrm flipH="1">
                    <a:off x="74" y="813"/>
                    <a:ext cx="2540" cy="2379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8548" name="Arc 116"/>
                  <p:cNvSpPr>
                    <a:spLocks/>
                  </p:cNvSpPr>
                  <p:nvPr/>
                </p:nvSpPr>
                <p:spPr bwMode="hidden">
                  <a:xfrm flipH="1">
                    <a:off x="790" y="313"/>
                    <a:ext cx="1850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8549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4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8550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800" y="438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8551" name="Freeform 119"/>
                <p:cNvSpPr>
                  <a:spLocks/>
                </p:cNvSpPr>
                <p:nvPr/>
              </p:nvSpPr>
              <p:spPr bwMode="hidden">
                <a:xfrm rot="20253369">
                  <a:off x="3280" y="1529"/>
                  <a:ext cx="442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8552" name="Group 120"/>
            <p:cNvGrpSpPr>
              <a:grpSpLocks/>
            </p:cNvGrpSpPr>
            <p:nvPr/>
          </p:nvGrpSpPr>
          <p:grpSpPr bwMode="auto"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18553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54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55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56" name="Arc 124"/>
              <p:cNvSpPr>
                <a:spLocks/>
              </p:cNvSpPr>
              <p:nvPr/>
            </p:nvSpPr>
            <p:spPr bwMode="hidden">
              <a:xfrm flipH="1">
                <a:off x="210" y="1168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57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58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59" name="Freeform 127"/>
              <p:cNvSpPr>
                <a:spLocks/>
              </p:cNvSpPr>
              <p:nvPr/>
            </p:nvSpPr>
            <p:spPr bwMode="hidden">
              <a:xfrm>
                <a:off x="3301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60" name="Freeform 128"/>
              <p:cNvSpPr>
                <a:spLocks/>
              </p:cNvSpPr>
              <p:nvPr/>
            </p:nvSpPr>
            <p:spPr bwMode="hidden">
              <a:xfrm rot="19660755" flipV="1">
                <a:off x="2546" y="2150"/>
                <a:ext cx="442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61" name="Freeform 129"/>
              <p:cNvSpPr>
                <a:spLocks/>
              </p:cNvSpPr>
              <p:nvPr/>
            </p:nvSpPr>
            <p:spPr bwMode="hidden">
              <a:xfrm flipH="1">
                <a:off x="489" y="2504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62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63" name="Freeform 131"/>
              <p:cNvSpPr>
                <a:spLocks/>
              </p:cNvSpPr>
              <p:nvPr/>
            </p:nvSpPr>
            <p:spPr bwMode="hidden">
              <a:xfrm>
                <a:off x="4401" y="2280"/>
                <a:ext cx="1007" cy="1601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64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65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3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66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2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8567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568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569" name="Rectangle 13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8570" name="Rectangle 1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8571" name="Rectangle 1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2E29474-A854-4C23-93C1-8B6953CF4F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494D40-6C25-4877-A0D7-37A5F375F3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B8189A-18DB-4E76-B119-EBFCE4CD5E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9AB9DDE-6A64-4BAC-AF2A-5CA39DFC66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301625"/>
            <a:ext cx="7772400" cy="579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75973B8-2D7C-4C4D-8B09-C07BBB5864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682A35-B12D-4153-AA73-64D3B4DD90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E2562-4B4D-4117-993C-1DDF3DF894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AA3E1B-1E1A-4027-8143-044DFF173B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80B27-4A51-41CF-AA22-EDE7A789CE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6FA3CE-5974-4C20-BF10-69B8A104F0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86524-1CAE-4D8C-87D7-7E0CED4EA2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65460-FB1B-4C4D-9A4B-EBE0740AD5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FF35F-7866-4EB6-B589-38132FF796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17411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17412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3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4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17415" name="Oval 7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" name="Oval 8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7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17418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20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17421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17422" name="Oval 14"/>
                <p:cNvSpPr>
                  <a:spLocks noChangeArrowheads="1"/>
                </p:cNvSpPr>
                <p:nvPr/>
              </p:nvSpPr>
              <p:spPr bwMode="hidden">
                <a:xfrm>
                  <a:off x="1265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23" name="Oval 15"/>
                <p:cNvSpPr>
                  <a:spLocks noChangeArrowheads="1"/>
                </p:cNvSpPr>
                <p:nvPr/>
              </p:nvSpPr>
              <p:spPr bwMode="hidden">
                <a:xfrm>
                  <a:off x="2380" y="1601"/>
                  <a:ext cx="579" cy="40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424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17425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17426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5" y="2236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27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50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28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17429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4" y="2019"/>
                    <a:ext cx="1814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30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3" y="2806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31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17432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7" y="1832"/>
                    <a:ext cx="1736" cy="30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33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2" y="2420"/>
                    <a:ext cx="932" cy="47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34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17435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4" y="1636"/>
                    <a:ext cx="1677" cy="33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36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5" y="2037"/>
                    <a:ext cx="901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37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17438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8" y="1414"/>
                    <a:ext cx="154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39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2"/>
                    <a:ext cx="830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40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17441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3" y="1289"/>
                    <a:ext cx="1404" cy="21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42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9" y="1269"/>
                    <a:ext cx="754" cy="34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43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17444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8" y="1129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45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5" y="917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46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17447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6" y="2359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48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2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49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17450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4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51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5" y="2983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52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17453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09"/>
                    <a:ext cx="1736" cy="30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54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2" y="2597"/>
                    <a:ext cx="932" cy="47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55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17456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3"/>
                    <a:ext cx="1677" cy="33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57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4"/>
                    <a:ext cx="901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58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17459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91"/>
                    <a:ext cx="154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60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2" y="1759"/>
                    <a:ext cx="830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61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17462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6"/>
                    <a:ext cx="1404" cy="21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63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6"/>
                    <a:ext cx="754" cy="34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64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17465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66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4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67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17468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3" y="1238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69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6" y="899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70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17471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1" y="438"/>
                    <a:ext cx="484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72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1"/>
                    <a:ext cx="260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73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17474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7" y="383"/>
                    <a:ext cx="491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75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4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76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17477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4" y="958"/>
                    <a:ext cx="1100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78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6" y="231"/>
                    <a:ext cx="591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79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17480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1" y="924"/>
                    <a:ext cx="1061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81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19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82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17483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2" y="1023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84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5" y="672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85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17486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3" y="947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87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2" y="445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488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89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0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7490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17491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1" y="938"/>
                    <a:ext cx="1062" cy="1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92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70" cy="2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93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17494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1" y="915"/>
                    <a:ext cx="1155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95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0" y="261"/>
                    <a:ext cx="620" cy="42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96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17497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6" y="960"/>
                    <a:ext cx="954" cy="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98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0"/>
                    <a:ext cx="512" cy="1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99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17500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10" y="2475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01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12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502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17503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7" y="2578"/>
                    <a:ext cx="159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04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2" y="3636"/>
                    <a:ext cx="856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505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17506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42" y="2695"/>
                    <a:ext cx="1711" cy="301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07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4" y="3898"/>
                    <a:ext cx="918" cy="47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508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17509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8" y="2423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10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1" y="3436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511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17512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41"/>
                    <a:ext cx="1650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13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5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514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17515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61"/>
                    <a:ext cx="1601" cy="2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16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2" y="3747"/>
                    <a:ext cx="85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517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17518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6" y="2714"/>
                    <a:ext cx="1471" cy="2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19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6" y="3732"/>
                    <a:ext cx="790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520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17521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0" y="2760"/>
                    <a:ext cx="1437" cy="188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22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49" y="3787"/>
                    <a:ext cx="771" cy="29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7523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1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24" name="Arc 116"/>
              <p:cNvSpPr>
                <a:spLocks/>
              </p:cNvSpPr>
              <p:nvPr/>
            </p:nvSpPr>
            <p:spPr bwMode="hidden">
              <a:xfrm flipH="1">
                <a:off x="3528" y="726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25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26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7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27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2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28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29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30" name="Arc 122"/>
              <p:cNvSpPr>
                <a:spLocks/>
              </p:cNvSpPr>
              <p:nvPr/>
            </p:nvSpPr>
            <p:spPr bwMode="hidden">
              <a:xfrm>
                <a:off x="4268" y="585"/>
                <a:ext cx="394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31" name="Arc 123"/>
              <p:cNvSpPr>
                <a:spLocks/>
              </p:cNvSpPr>
              <p:nvPr/>
            </p:nvSpPr>
            <p:spPr bwMode="hidden">
              <a:xfrm>
                <a:off x="4303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32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33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3" cy="3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34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35" name="Arc 127"/>
              <p:cNvSpPr>
                <a:spLocks/>
              </p:cNvSpPr>
              <p:nvPr/>
            </p:nvSpPr>
            <p:spPr bwMode="hidden">
              <a:xfrm flipH="1">
                <a:off x="3425" y="123"/>
                <a:ext cx="725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36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9" cy="904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37" name="Freeform 129"/>
              <p:cNvSpPr>
                <a:spLocks/>
              </p:cNvSpPr>
              <p:nvPr/>
            </p:nvSpPr>
            <p:spPr bwMode="hidden">
              <a:xfrm flipH="1">
                <a:off x="3307" y="982"/>
                <a:ext cx="425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38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39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40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41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5" cy="41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42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2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43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4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44" name="Freeform 136"/>
              <p:cNvSpPr>
                <a:spLocks/>
              </p:cNvSpPr>
              <p:nvPr/>
            </p:nvSpPr>
            <p:spPr bwMode="hidden">
              <a:xfrm rot="1346631" flipH="1">
                <a:off x="3783" y="590"/>
                <a:ext cx="173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7545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546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547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7548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7549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C61BCDD0-B1BD-47F0-BC80-13E437EA7035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Circles</a:t>
            </a:r>
            <a:br>
              <a:rPr lang="en-US"/>
            </a:br>
            <a:endParaRPr lang="en-US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593725" y="5307013"/>
            <a:ext cx="4559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Circles are EVERYWHERE</a:t>
            </a:r>
            <a:r>
              <a:rPr lang="en-US"/>
              <a:t>.</a:t>
            </a: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1" name="Picture 3" descr="ED00277_[1]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81400" y="1828800"/>
            <a:ext cx="3509963" cy="6938963"/>
          </a:xfrm>
          <a:noFill/>
          <a:ln/>
        </p:spPr>
      </p:pic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5334000" y="35814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5470525" y="31686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241925" y="3168650"/>
            <a:ext cx="18716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Radius = 4cm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669925" y="5302250"/>
            <a:ext cx="37512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Circumference = 2 X R X π</a:t>
            </a:r>
          </a:p>
          <a:p>
            <a:endParaRPr lang="en-US"/>
          </a:p>
          <a:p>
            <a:r>
              <a:rPr lang="en-US"/>
              <a:t>Circumference= 2 X 4 X 3.14</a:t>
            </a:r>
          </a:p>
          <a:p>
            <a:r>
              <a:rPr lang="en-US"/>
              <a:t>C= 25.12 cm</a:t>
            </a: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/>
      <p:bldP spid="12295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2"/>
          <p:cNvSpPr>
            <a:spLocks noChangeShapeType="1"/>
          </p:cNvSpPr>
          <p:nvPr/>
        </p:nvSpPr>
        <p:spPr bwMode="auto">
          <a:xfrm>
            <a:off x="2286000" y="4343400"/>
            <a:ext cx="2667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5927725" y="2863850"/>
            <a:ext cx="2316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Diameter = 10cm</a:t>
            </a:r>
          </a:p>
        </p:txBody>
      </p:sp>
      <p:pic>
        <p:nvPicPr>
          <p:cNvPr id="13316" name="Picture 4" descr="j0152432[1]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95600" y="2286000"/>
            <a:ext cx="2589213" cy="2589213"/>
          </a:xfrm>
        </p:spPr>
      </p:pic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2895600" y="35814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 flipH="1">
            <a:off x="5562600" y="30480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791200" y="4191000"/>
            <a:ext cx="173196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C= π x D</a:t>
            </a:r>
          </a:p>
          <a:p>
            <a:endParaRPr lang="en-US"/>
          </a:p>
          <a:p>
            <a:r>
              <a:rPr lang="en-US"/>
              <a:t>C= 3.14 x 10</a:t>
            </a:r>
          </a:p>
          <a:p>
            <a:endParaRPr lang="en-US"/>
          </a:p>
          <a:p>
            <a:r>
              <a:rPr lang="en-US"/>
              <a:t>C= 31.4 cm</a:t>
            </a:r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133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THE DIAMETER?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127125" y="2278063"/>
            <a:ext cx="22034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Radius is 6 inches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422525" y="3497263"/>
            <a:ext cx="2598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Diameter is 12 inches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LET’S PRACTICE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898525" y="2506663"/>
            <a:ext cx="17541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D= 24 INCHES</a:t>
            </a:r>
          </a:p>
          <a:p>
            <a:endParaRPr lang="en-US" sz="1600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974725" y="3421063"/>
            <a:ext cx="16160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R= 12 inches</a:t>
            </a:r>
          </a:p>
          <a:p>
            <a:endParaRPr lang="en-US" sz="160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  <p:bldP spid="153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VOCABULARY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Tx/>
              <a:buNone/>
            </a:pPr>
            <a:endParaRPr lang="en-US"/>
          </a:p>
          <a:p>
            <a:pPr lvl="1">
              <a:buFontTx/>
              <a:buNone/>
            </a:pPr>
            <a:r>
              <a:rPr lang="en-US"/>
              <a:t>Diameter</a:t>
            </a:r>
          </a:p>
          <a:p>
            <a:pPr lvl="1">
              <a:buFontTx/>
              <a:buNone/>
            </a:pPr>
            <a:r>
              <a:rPr lang="en-US"/>
              <a:t>Radius</a:t>
            </a:r>
          </a:p>
          <a:p>
            <a:pPr lvl="1">
              <a:buFontTx/>
              <a:buNone/>
            </a:pPr>
            <a:r>
              <a:rPr lang="en-US"/>
              <a:t>Circumference</a:t>
            </a:r>
          </a:p>
          <a:p>
            <a:pPr lvl="1">
              <a:buFontTx/>
              <a:buNone/>
            </a:pPr>
            <a:r>
              <a:rPr lang="en-US"/>
              <a:t>Pi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DIAMETER</a:t>
            </a:r>
            <a:br>
              <a:rPr lang="en-US"/>
            </a:b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09600" y="2438400"/>
            <a:ext cx="735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Diameter is the distance through the middle of the circle.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669925" y="3321050"/>
            <a:ext cx="4298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It is twice as large as the radius.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746125" y="5073650"/>
            <a:ext cx="16811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d =diameter</a:t>
            </a:r>
          </a:p>
          <a:p>
            <a:r>
              <a:rPr lang="en-US"/>
              <a:t>r= radius</a:t>
            </a: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5" grpId="0"/>
      <p:bldP spid="51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Radius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Radius is ½ as large as the diameter.</a:t>
            </a:r>
          </a:p>
          <a:p>
            <a:r>
              <a:rPr lang="en-US"/>
              <a:t>R=1/2d</a:t>
            </a:r>
          </a:p>
          <a:p>
            <a:r>
              <a:rPr lang="en-US"/>
              <a:t>The radius is used in many circle formulas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 IS NOT 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A whole pie</a:t>
            </a:r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A slice of pie</a:t>
            </a:r>
          </a:p>
        </p:txBody>
      </p:sp>
      <p:pic>
        <p:nvPicPr>
          <p:cNvPr id="7172" name="Picture 4" descr="j0312620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3438" y="2259013"/>
            <a:ext cx="1965325" cy="1838325"/>
          </a:xfrm>
        </p:spPr>
      </p:pic>
      <p:pic>
        <p:nvPicPr>
          <p:cNvPr id="7173" name="Picture 5" descr="j030439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24400" y="4229100"/>
            <a:ext cx="3505200" cy="2679700"/>
          </a:xfrm>
        </p:spPr>
      </p:pic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3810000" y="2362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3962400" y="4648200"/>
            <a:ext cx="1600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</a:t>
            </a:r>
            <a:br>
              <a:rPr lang="en-US"/>
            </a:b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 dirty="0"/>
              <a:t>Pi is the ratio of the circumference to the diameter.</a:t>
            </a:r>
          </a:p>
          <a:p>
            <a:pPr>
              <a:buFontTx/>
              <a:buNone/>
            </a:pPr>
            <a:endParaRPr lang="en-US" sz="2800" dirty="0"/>
          </a:p>
          <a:p>
            <a:endParaRPr lang="en-US" sz="2800" dirty="0"/>
          </a:p>
        </p:txBody>
      </p:sp>
      <p:pic>
        <p:nvPicPr>
          <p:cNvPr id="8196" name="Picture 4" descr="j0105082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72200" y="2486025"/>
            <a:ext cx="762000" cy="969963"/>
          </a:xfrm>
        </p:spPr>
      </p:pic>
      <p:pic>
        <p:nvPicPr>
          <p:cNvPr id="8197" name="Picture 5" descr="j0105082[1]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382000" y="4619625"/>
            <a:ext cx="762000" cy="969963"/>
          </a:xfrm>
          <a:noFill/>
          <a:ln/>
        </p:spPr>
      </p:pic>
      <p:pic>
        <p:nvPicPr>
          <p:cNvPr id="8198" name="Picture 6" descr="j0105082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943225"/>
            <a:ext cx="762000" cy="969963"/>
          </a:xfrm>
          <a:prstGeom prst="rect">
            <a:avLst/>
          </a:prstGeom>
          <a:noFill/>
        </p:spPr>
      </p:pic>
      <p:pic>
        <p:nvPicPr>
          <p:cNvPr id="8199" name="Picture 7" descr="j0105034[1]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672138" y="3276600"/>
            <a:ext cx="2674937" cy="2727325"/>
          </a:xfrm>
          <a:noFill/>
          <a:ln/>
        </p:spPr>
      </p:pic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517525" y="3930650"/>
            <a:ext cx="3459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This is the symbol for pi  </a:t>
            </a:r>
            <a:r>
              <a:rPr lang="en-US">
                <a:latin typeface="Symbol" pitchFamily="18" charset="2"/>
              </a:rPr>
              <a:t>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quarter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71600" y="1447800"/>
            <a:ext cx="3914775" cy="3538538"/>
          </a:xfrm>
          <a:noFill/>
          <a:ln/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898525" y="5226050"/>
            <a:ext cx="4997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The diameter of the quarter is 5.5cm.  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050925" y="5835650"/>
            <a:ext cx="3625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What is the circumference?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AND THE ANSWER IS…..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81200"/>
            <a:ext cx="7772400" cy="4114800"/>
          </a:xfrm>
        </p:spPr>
        <p:txBody>
          <a:bodyPr/>
          <a:lstStyle/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127125" y="25828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1600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898525" y="2355850"/>
            <a:ext cx="36401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0"/>
              <a:t>17.27</a:t>
            </a:r>
            <a:r>
              <a:rPr lang="en-US" sz="1600"/>
              <a:t> cm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Circumference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4876800" cy="4343400"/>
          </a:xfrm>
        </p:spPr>
        <p:txBody>
          <a:bodyPr/>
          <a:lstStyle/>
          <a:p>
            <a:r>
              <a:rPr lang="en-US" sz="2800"/>
              <a:t>Circumference is the distance around the circle.  </a:t>
            </a:r>
          </a:p>
          <a:p>
            <a:pPr>
              <a:buFontTx/>
              <a:buNone/>
            </a:pPr>
            <a:r>
              <a:rPr lang="en-US" sz="2800"/>
              <a:t>    </a:t>
            </a:r>
          </a:p>
        </p:txBody>
      </p:sp>
      <p:pic>
        <p:nvPicPr>
          <p:cNvPr id="11268" name="Picture 4" descr="j0105082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72200" y="2486025"/>
            <a:ext cx="762000" cy="969963"/>
          </a:xfrm>
        </p:spPr>
      </p:pic>
      <p:pic>
        <p:nvPicPr>
          <p:cNvPr id="11269" name="Picture 5" descr="j023378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853113" y="2971800"/>
            <a:ext cx="2517775" cy="2952750"/>
          </a:xfrm>
        </p:spPr>
      </p:pic>
      <p:pic>
        <p:nvPicPr>
          <p:cNvPr id="11270" name="Picture 6" descr="j0105082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953000" y="2943225"/>
            <a:ext cx="800100" cy="1019175"/>
          </a:xfrm>
          <a:prstGeom prst="rect">
            <a:avLst/>
          </a:prstGeom>
          <a:noFill/>
        </p:spPr>
      </p:pic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3124200" y="4495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898525" y="3854450"/>
            <a:ext cx="5353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To find the circumference of a circle</a:t>
            </a:r>
          </a:p>
          <a:p>
            <a:r>
              <a:rPr lang="en-US"/>
              <a:t>You have to know the diameter or radius.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reworks">
  <a:themeElements>
    <a:clrScheme name="Fireworks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Fireworks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lack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lack" pitchFamily="34" charset="0"/>
          </a:defRPr>
        </a:defPPr>
      </a:lstStyle>
    </a:lnDef>
  </a:objectDefaults>
  <a:extraClrSchemeLst>
    <a:extraClrScheme>
      <a:clrScheme name="Fireworks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Fireworks</Template>
  <TotalTime>3</TotalTime>
  <Words>193</Words>
  <Application>Microsoft Office PowerPoint</Application>
  <PresentationFormat>On-screen Show (4:3)</PresentationFormat>
  <Paragraphs>55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Times New Roman</vt:lpstr>
      <vt:lpstr>Wingdings</vt:lpstr>
      <vt:lpstr>Symbol</vt:lpstr>
      <vt:lpstr>Fireworks</vt:lpstr>
      <vt:lpstr>Circles </vt:lpstr>
      <vt:lpstr>VOCABULARY</vt:lpstr>
      <vt:lpstr>DIAMETER </vt:lpstr>
      <vt:lpstr>Radius</vt:lpstr>
      <vt:lpstr>PI IS NOT :</vt:lpstr>
      <vt:lpstr>PI </vt:lpstr>
      <vt:lpstr>Slide 7</vt:lpstr>
      <vt:lpstr>AND THE ANSWER IS…..</vt:lpstr>
      <vt:lpstr>Circumference</vt:lpstr>
      <vt:lpstr>Slide 10</vt:lpstr>
      <vt:lpstr>Slide 11</vt:lpstr>
      <vt:lpstr>WHAT IS THE DIAMETER?</vt:lpstr>
      <vt:lpstr>LET’S PRACTICE</vt:lpstr>
    </vt:vector>
  </TitlesOfParts>
  <Company>HJH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Circles </dc:title>
  <dc:creator>student</dc:creator>
  <cp:lastModifiedBy> </cp:lastModifiedBy>
  <cp:revision>1</cp:revision>
  <dcterms:created xsi:type="dcterms:W3CDTF">2003-04-18T16:36:52Z</dcterms:created>
  <dcterms:modified xsi:type="dcterms:W3CDTF">2010-05-20T23:52:13Z</dcterms:modified>
</cp:coreProperties>
</file>